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835152"/>
            <a:ext cx="17718024" cy="85984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835152"/>
            <a:ext cx="17718024" cy="85984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835152"/>
            <a:ext cx="17718024" cy="85984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643127"/>
            <a:ext cx="17718024" cy="85984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374904"/>
            <a:ext cx="17718024" cy="8808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835152"/>
            <a:ext cx="17718024" cy="89580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7" y="1289303"/>
            <a:ext cx="16014192" cy="7019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7" y="1289303"/>
            <a:ext cx="16309848" cy="70195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7" y="1289303"/>
            <a:ext cx="16273272" cy="75681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643127"/>
            <a:ext cx="17718024" cy="85984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311" y="780287"/>
            <a:ext cx="16492728" cy="8641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Sayf Dhu al-Faqar</dc:creator>
  <cp:keywords>DAFeJKPPcBg,BAFeJP84yaU</cp:keywords>
  <dc:title>Pink Modern Creative New Project Presentation </dc:title>
  <dcterms:created xsi:type="dcterms:W3CDTF">2023-03-31T04:16:12Z</dcterms:created>
  <dcterms:modified xsi:type="dcterms:W3CDTF">2023-03-31T04:16:12Z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2023-03-31T00:00:00Z</vt:filetime>
  </property>
  <property fmtid="{D5CDD505-2E9C-101B-9397-08002B2CF9AE}" pid="3" name="Creator">
    <vt:lpwstr>Canva</vt:lpwstr>
  </property>
  <property fmtid="{D5CDD505-2E9C-101B-9397-08002B2CF9AE}" pid="4" name="LastSaved">
    <vt:filetime>2023-03-31T00:00:00Z</vt:filetime>
  </property>
</Properties>
</file>